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82" r:id="rId3"/>
    <p:sldId id="278" r:id="rId4"/>
    <p:sldId id="280" r:id="rId5"/>
    <p:sldId id="271" r:id="rId6"/>
    <p:sldId id="273" r:id="rId7"/>
    <p:sldId id="270" r:id="rId8"/>
    <p:sldId id="276" r:id="rId9"/>
    <p:sldId id="269" r:id="rId10"/>
    <p:sldId id="274" r:id="rId11"/>
    <p:sldId id="275" r:id="rId12"/>
    <p:sldId id="272" r:id="rId13"/>
    <p:sldId id="281" r:id="rId14"/>
    <p:sldId id="277" r:id="rId15"/>
    <p:sldId id="279" r:id="rId16"/>
  </p:sldIdLst>
  <p:sldSz cx="9144000" cy="6858000" type="screen4x3"/>
  <p:notesSz cx="6858000" cy="9144000"/>
  <p:embeddedFontLst>
    <p:embeddedFont>
      <p:font typeface="VistaSansBookItalic" pitchFamily="2" charset="0"/>
      <p:regular r:id="rId17"/>
    </p:embeddedFont>
    <p:embeddedFont>
      <p:font typeface="VistaSansBoldItalic" pitchFamily="2" charset="0"/>
      <p:bold r:id="rId18"/>
    </p:embeddedFont>
    <p:embeddedFont>
      <p:font typeface="VistaSansBold" pitchFamily="2" charset="0"/>
      <p:bold r:id="rId19"/>
    </p:embeddedFont>
    <p:embeddedFont>
      <p:font typeface="VistaSansRegItalic" pitchFamily="2" charset="0"/>
      <p:regular r:id="rId20"/>
    </p:embeddedFont>
    <p:embeddedFont>
      <p:font typeface="VistaSansBook" pitchFamily="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659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schoolplaten-logo_roz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395" y="2895599"/>
            <a:ext cx="5029210" cy="10668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085184"/>
            <a:ext cx="9144000" cy="7200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Wat weet jij eigenlijk over misdaad en straf?</a:t>
            </a:r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259632" y="1772816"/>
            <a:ext cx="5328592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De grote</a:t>
            </a:r>
          </a:p>
        </p:txBody>
      </p:sp>
      <p:sp>
        <p:nvSpPr>
          <p:cNvPr id="6" name="Tijdelijke aanduiding voor inhoud 2"/>
          <p:cNvSpPr txBox="1">
            <a:spLocks/>
          </p:cNvSpPr>
          <p:nvPr/>
        </p:nvSpPr>
        <p:spPr>
          <a:xfrm>
            <a:off x="1187624" y="3645024"/>
            <a:ext cx="734481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Quizzzz</a:t>
            </a:r>
            <a:endParaRPr kumimoji="0" lang="nl-NL" sz="8000" b="0" i="0" u="none" strike="noStrike" kern="1200" cap="none" spc="0" normalizeH="0" baseline="0" noProof="0" dirty="0" smtClean="0">
              <a:ln>
                <a:noFill/>
              </a:ln>
              <a:solidFill>
                <a:srgbClr val="B80C72"/>
              </a:solidFill>
              <a:effectLst/>
              <a:uLnTx/>
              <a:uFillTx/>
              <a:latin typeface="VistaSansBoldItalic" pitchFamily="2" charset="0"/>
            </a:endParaRPr>
          </a:p>
        </p:txBody>
      </p:sp>
      <p:pic>
        <p:nvPicPr>
          <p:cNvPr id="7" name="Afbeelding 6" descr="01-torentj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546" y="2920146"/>
            <a:ext cx="7972909" cy="9409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21396" y="2204864"/>
            <a:ext cx="6301208" cy="13681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Ben je er klaar voor?</a:t>
            </a: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1421396" y="3861048"/>
            <a:ext cx="6301208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sz="3200" dirty="0" smtClean="0">
                <a:solidFill>
                  <a:schemeClr val="bg1"/>
                </a:solidFill>
                <a:latin typeface="VistaSansBookItalic" pitchFamily="2" charset="0"/>
              </a:rPr>
              <a:t>d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Italic" pitchFamily="2" charset="0"/>
              </a:rPr>
              <a:t>an komt hier de eerste vraag…</a:t>
            </a:r>
          </a:p>
        </p:txBody>
      </p:sp>
      <p:pic>
        <p:nvPicPr>
          <p:cNvPr id="12" name="Afbeelding 11" descr="1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6778" y="3288804"/>
            <a:ext cx="3730444" cy="2803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137134" y="1844824"/>
            <a:ext cx="5006866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1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Hoe heette de Gevangenpoort vroeger? 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4209142" y="4163596"/>
            <a:ext cx="5292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Binnenhofpoort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Voorpoort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Bospoort</a:t>
            </a:r>
            <a:endParaRPr lang="nl-NL" sz="3200" dirty="0">
              <a:latin typeface="VistaSansBook" pitchFamily="2" charset="0"/>
            </a:endParaRPr>
          </a:p>
        </p:txBody>
      </p:sp>
      <p:pic>
        <p:nvPicPr>
          <p:cNvPr id="7" name="Afbeelding 6" descr="05-gevangenpoo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63066"/>
            <a:ext cx="3261502" cy="5413649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1-ke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346" y="1128007"/>
            <a:ext cx="3419574" cy="4985791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32448" y="1628800"/>
            <a:ext cx="5220072" cy="273630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2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Vanaf welk jaar werd de Gevangenpoort gebruikt voor het opsluiten van verdachten?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4104456" y="4379620"/>
            <a:ext cx="5148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1320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1420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1520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115616" y="4509120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Onthoofden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Levenslange gevangenisstraf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Brandmerken</a:t>
            </a:r>
            <a:endParaRPr lang="nl-NL" sz="3200" dirty="0">
              <a:latin typeface="VistaSansBook" pitchFamily="2" charset="0"/>
            </a:endParaRPr>
          </a:p>
        </p:txBody>
      </p:sp>
      <p:pic>
        <p:nvPicPr>
          <p:cNvPr id="5" name="Afbeelding 4" descr="03-graafwill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5047" y="1628800"/>
            <a:ext cx="4480111" cy="2739903"/>
          </a:xfrm>
          <a:prstGeom prst="rect">
            <a:avLst/>
          </a:prstGeom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1115616" y="1628800"/>
            <a:ext cx="2880320" cy="2088232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</a:rPr>
              <a:t>vraag 3</a:t>
            </a:r>
          </a:p>
          <a:p>
            <a:pPr marL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Welke straf bestond vroeger NIET?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611560" y="4134559"/>
            <a:ext cx="88569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omdat mensen vroeger veel wreder </a:t>
            </a:r>
            <a:b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</a:b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      en gemener waren dan nu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omdat ze niet beter wisten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om een voorbeeld te stellen en zo anderen </a:t>
            </a:r>
            <a:b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</a:b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      te ontmoedigen het criminele pad op te gaan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5364088" y="1700808"/>
            <a:ext cx="3672408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4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Waarom waren de straffen vroeger zo zwaar?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13" name="Afbeelding 12" descr="03-graafwill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623973"/>
            <a:ext cx="4486285" cy="3450051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5-gevangenpoo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4890" y="2233224"/>
            <a:ext cx="6530112" cy="2419912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755576" y="4924325"/>
            <a:ext cx="8388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Een schavot voor openbare terechtstellingen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 : Een klein park om te wandelen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Een rommelige buurt, met groene schimmel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755576" y="1124744"/>
            <a:ext cx="4608512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5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Wat wordt bedoeld met ‘Het Groene </a:t>
            </a:r>
            <a:r>
              <a:rPr lang="nl-NL" sz="3200" dirty="0" err="1" smtClean="0">
                <a:solidFill>
                  <a:schemeClr val="bg1"/>
                </a:solidFill>
                <a:latin typeface="VistaSansBold" pitchFamily="2" charset="0"/>
              </a:rPr>
              <a:t>Zoodje</a:t>
            </a: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’?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6-gebouw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-285765"/>
            <a:ext cx="3168351" cy="4938901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4572000" y="2204864"/>
            <a:ext cx="4392488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6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Wanneer werd </a:t>
            </a:r>
            <a:b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</a:b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‘het Groene </a:t>
            </a:r>
            <a:r>
              <a:rPr lang="nl-NL" sz="3200" dirty="0" err="1" smtClean="0">
                <a:solidFill>
                  <a:schemeClr val="bg1"/>
                </a:solidFill>
                <a:latin typeface="VistaSansBold" pitchFamily="2" charset="0"/>
              </a:rPr>
              <a:t>Zoodje</a:t>
            </a: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’ afgebroken?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1331640" y="4797152"/>
            <a:ext cx="7596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in 1999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in 1719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in 2017 zal het worden afgebroken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Afbeelding 6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1474" y="1340768"/>
            <a:ext cx="4107497" cy="324036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0" y="1772816"/>
            <a:ext cx="4248472" cy="273630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7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Wat mocht het publiek NIET doen bij een misdadiger die in een </a:t>
            </a:r>
            <a:r>
              <a:rPr lang="nl-NL" dirty="0" err="1" smtClean="0">
                <a:solidFill>
                  <a:schemeClr val="bg1"/>
                </a:solidFill>
                <a:latin typeface="VistaSansBold" pitchFamily="2" charset="0"/>
              </a:rPr>
              <a:t>schandblok</a:t>
            </a: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 zat?</a:t>
            </a:r>
            <a:endParaRPr lang="nl-NL" sz="2400" dirty="0" smtClean="0">
              <a:solidFill>
                <a:schemeClr val="bg1"/>
              </a:solidFill>
              <a:latin typeface="VistaSansBookItalic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1331640" y="4797152"/>
            <a:ext cx="7812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met poep gooien of op hem plassen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spugen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met stenen gooien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Afbeelding 7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5698" y="1412776"/>
            <a:ext cx="3845541" cy="4023028"/>
          </a:xfrm>
          <a:prstGeom prst="rect">
            <a:avLst/>
          </a:prstGeom>
        </p:spPr>
      </p:pic>
      <p:sp>
        <p:nvSpPr>
          <p:cNvPr id="10" name="Tijdelijke aanduiding voor inhoud 2"/>
          <p:cNvSpPr txBox="1">
            <a:spLocks/>
          </p:cNvSpPr>
          <p:nvPr/>
        </p:nvSpPr>
        <p:spPr>
          <a:xfrm>
            <a:off x="1547664" y="1484784"/>
            <a:ext cx="2880320" cy="28083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8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Wanneer is </a:t>
            </a:r>
            <a:b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</a:b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in Nederland de doodstraf afgeschaft?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6" name="Tekstvak 15"/>
          <p:cNvSpPr txBox="1"/>
          <p:nvPr/>
        </p:nvSpPr>
        <p:spPr>
          <a:xfrm>
            <a:off x="1547664" y="4797152"/>
            <a:ext cx="7596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in 1677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in 1870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 de doodstraf bestaat nog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659187"/>
            <a:ext cx="2814745" cy="3883444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835696" y="4581128"/>
            <a:ext cx="73083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 een inrichting voor weeskinderen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b:  een soort gevangenis waar je voor straf </a:t>
            </a:r>
            <a:b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</a:b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      heel hard moest werken 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 een soort ziekenhuis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3995936" y="2708920"/>
            <a:ext cx="453650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9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Wat is een tuchthuis? 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Italic" pitchFamily="2" charset="0"/>
              </a:rPr>
              <a:t>En de laatste…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867198"/>
            <a:ext cx="4077887" cy="2069375"/>
          </a:xfrm>
          <a:prstGeom prst="rect">
            <a:avLst/>
          </a:prstGeom>
        </p:spPr>
      </p:pic>
      <p:sp>
        <p:nvSpPr>
          <p:cNvPr id="12" name="Tijdelijke aanduiding voor inhoud 2"/>
          <p:cNvSpPr txBox="1">
            <a:spLocks/>
          </p:cNvSpPr>
          <p:nvPr/>
        </p:nvSpPr>
        <p:spPr>
          <a:xfrm>
            <a:off x="1043608" y="1268760"/>
            <a:ext cx="5112568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10   </a:t>
            </a: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Waarom stonden er vanaf 1882 vaak groepen mensen voor de Gevangenpoort te wachten?</a:t>
            </a:r>
            <a:endParaRPr kumimoji="0" lang="nl-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6" name="Tekstvak 15"/>
          <p:cNvSpPr txBox="1"/>
          <p:nvPr/>
        </p:nvSpPr>
        <p:spPr>
          <a:xfrm>
            <a:off x="1043608" y="4924325"/>
            <a:ext cx="7956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 zij demonstreerden tegen martelingen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b:  zij konden gratis soep krijgen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 zij wachtten op een rondleiding</a:t>
            </a:r>
            <a:endParaRPr lang="nl-NL" sz="28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Klaar!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2195736" y="3861048"/>
            <a:ext cx="63012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Tel de goede antwoorden</a:t>
            </a: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 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en kijk wie er heeft gewonnen…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4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1132</TotalTime>
  <Words>283</Words>
  <Application>Microsoft Office PowerPoint</Application>
  <PresentationFormat>Diavoorstelling (4:3)</PresentationFormat>
  <Paragraphs>59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VistaSansBookItalic</vt:lpstr>
      <vt:lpstr>VistaSansBoldItalic</vt:lpstr>
      <vt:lpstr>VistaSansBold</vt:lpstr>
      <vt:lpstr>VistaSansRegItalic</vt:lpstr>
      <vt:lpstr>VistaSansBook</vt:lpstr>
      <vt:lpstr>Calibri</vt:lpstr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Grote</dc:title>
  <dc:creator>Karen</dc:creator>
  <cp:lastModifiedBy>gebruiker</cp:lastModifiedBy>
  <cp:revision>89</cp:revision>
  <dcterms:created xsi:type="dcterms:W3CDTF">2012-04-02T11:25:40Z</dcterms:created>
  <dcterms:modified xsi:type="dcterms:W3CDTF">2012-11-15T18:29:15Z</dcterms:modified>
</cp:coreProperties>
</file>