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82" r:id="rId3"/>
    <p:sldId id="278" r:id="rId4"/>
    <p:sldId id="280" r:id="rId5"/>
    <p:sldId id="271" r:id="rId6"/>
    <p:sldId id="273" r:id="rId7"/>
    <p:sldId id="270" r:id="rId8"/>
    <p:sldId id="276" r:id="rId9"/>
    <p:sldId id="269" r:id="rId10"/>
    <p:sldId id="274" r:id="rId11"/>
    <p:sldId id="275" r:id="rId12"/>
    <p:sldId id="272" r:id="rId13"/>
    <p:sldId id="281" r:id="rId14"/>
    <p:sldId id="277" r:id="rId15"/>
    <p:sldId id="279" r:id="rId16"/>
  </p:sldIdLst>
  <p:sldSz cx="9144000" cy="6858000" type="screen4x3"/>
  <p:notesSz cx="6858000" cy="9144000"/>
  <p:embeddedFontLst>
    <p:embeddedFont>
      <p:font typeface="VistaSansBookItalic" pitchFamily="2" charset="0"/>
      <p:regular r:id="rId17"/>
    </p:embeddedFont>
    <p:embeddedFont>
      <p:font typeface="VistaSansBoldItalic" pitchFamily="2" charset="0"/>
      <p:bold r:id="rId18"/>
    </p:embeddedFont>
    <p:embeddedFont>
      <p:font typeface="VistaSansBold" pitchFamily="2" charset="0"/>
      <p:bold r:id="rId19"/>
    </p:embeddedFont>
    <p:embeddedFont>
      <p:font typeface="VistaSansRegItalic" pitchFamily="2" charset="0"/>
      <p:regular r:id="rId20"/>
    </p:embeddedFont>
    <p:embeddedFont>
      <p:font typeface="VistaSansBook" pitchFamily="2" charset="0"/>
      <p:regular r:id="rId21"/>
    </p:embeddedFont>
    <p:embeddedFont>
      <p:font typeface="Calibri" pitchFamily="34" charset="0"/>
      <p:regular r:id="rId22"/>
      <p:bold r:id="rId23"/>
      <p:italic r:id="rId24"/>
      <p:boldItalic r:id="rId25"/>
    </p:embeddedFont>
  </p:embeddedFont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0C7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7" autoAdjust="0"/>
    <p:restoredTop sz="94659" autoAdjust="0"/>
  </p:normalViewPr>
  <p:slideViewPr>
    <p:cSldViewPr>
      <p:cViewPr varScale="1">
        <p:scale>
          <a:sx n="111" d="100"/>
          <a:sy n="111" d="100"/>
        </p:scale>
        <p:origin x="-161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4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48D43A-CFD3-4D55-9DB4-7A1A16F79DD6}" type="datetimeFigureOut">
              <a:rPr lang="nl-NL" smtClean="0"/>
              <a:pPr/>
              <a:t>15-11-2012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625E59-9CCD-4677-9797-A5A90A1CD1A4}" type="slidenum">
              <a:rPr lang="nl-NL" smtClean="0"/>
              <a:pPr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Afbeelding 8" descr="schoolplaten-logo_roz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7395" y="2895599"/>
            <a:ext cx="5029210" cy="1066802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0" y="5085184"/>
            <a:ext cx="9144000" cy="720080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nl-NL" dirty="0" smtClean="0">
                <a:solidFill>
                  <a:schemeClr val="bg1"/>
                </a:solidFill>
                <a:latin typeface="VistaSansBookItalic" pitchFamily="2" charset="0"/>
              </a:rPr>
              <a:t>Hoe goed ken jij Den Haag?</a:t>
            </a:r>
          </a:p>
        </p:txBody>
      </p:sp>
      <p:sp>
        <p:nvSpPr>
          <p:cNvPr id="5" name="Tijdelijke aanduiding voor inhoud 2"/>
          <p:cNvSpPr txBox="1">
            <a:spLocks/>
          </p:cNvSpPr>
          <p:nvPr/>
        </p:nvSpPr>
        <p:spPr>
          <a:xfrm>
            <a:off x="1259632" y="1772816"/>
            <a:ext cx="6336704" cy="1368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8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B80C72"/>
                </a:solidFill>
                <a:effectLst/>
                <a:uLnTx/>
                <a:uFillTx/>
                <a:latin typeface="VistaSansBoldItalic" pitchFamily="2" charset="0"/>
              </a:rPr>
              <a:t>De grote</a:t>
            </a:r>
          </a:p>
        </p:txBody>
      </p:sp>
      <p:sp>
        <p:nvSpPr>
          <p:cNvPr id="6" name="Tijdelijke aanduiding voor inhoud 2"/>
          <p:cNvSpPr txBox="1">
            <a:spLocks/>
          </p:cNvSpPr>
          <p:nvPr/>
        </p:nvSpPr>
        <p:spPr>
          <a:xfrm>
            <a:off x="755576" y="3645024"/>
            <a:ext cx="7776864" cy="1368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8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B80C72"/>
                </a:solidFill>
                <a:effectLst/>
                <a:uLnTx/>
                <a:uFillTx/>
                <a:latin typeface="VistaSansBoldItalic" pitchFamily="2" charset="0"/>
              </a:rPr>
              <a:t>Quizzzz</a:t>
            </a:r>
            <a:endParaRPr kumimoji="0" lang="nl-NL" sz="8000" b="0" i="0" u="none" strike="noStrike" kern="1200" cap="none" spc="0" normalizeH="0" baseline="0" noProof="0" dirty="0" smtClean="0">
              <a:ln>
                <a:noFill/>
              </a:ln>
              <a:solidFill>
                <a:srgbClr val="B80C72"/>
              </a:solidFill>
              <a:effectLst/>
              <a:uLnTx/>
              <a:uFillTx/>
              <a:latin typeface="VistaSansBoldItalic" pitchFamily="2" charset="0"/>
            </a:endParaRPr>
          </a:p>
        </p:txBody>
      </p:sp>
      <p:pic>
        <p:nvPicPr>
          <p:cNvPr id="7" name="Afbeelding 6" descr="01-torentj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5546" y="2582537"/>
            <a:ext cx="7972909" cy="1566543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3" presetClass="entr" presetSubtype="1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build="p"/>
      <p:bldP spid="5" grpId="0" build="p"/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421396" y="2204864"/>
            <a:ext cx="6301208" cy="1368152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nl-NL" sz="4800" dirty="0" smtClean="0">
                <a:solidFill>
                  <a:schemeClr val="bg1"/>
                </a:solidFill>
                <a:latin typeface="VistaSansBold" pitchFamily="2" charset="0"/>
              </a:rPr>
              <a:t>Ben je er klaar voor?</a:t>
            </a:r>
          </a:p>
        </p:txBody>
      </p:sp>
      <p:sp>
        <p:nvSpPr>
          <p:cNvPr id="9" name="Tijdelijke aanduiding voor inhoud 2"/>
          <p:cNvSpPr txBox="1">
            <a:spLocks/>
          </p:cNvSpPr>
          <p:nvPr/>
        </p:nvSpPr>
        <p:spPr>
          <a:xfrm>
            <a:off x="1421396" y="3861048"/>
            <a:ext cx="6301208" cy="7920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nl-NL" sz="3200" dirty="0" smtClean="0">
                <a:solidFill>
                  <a:schemeClr val="bg1"/>
                </a:solidFill>
                <a:latin typeface="VistaSansBookItalic" pitchFamily="2" charset="0"/>
              </a:rPr>
              <a:t>d</a:t>
            </a:r>
            <a:r>
              <a:rPr kumimoji="0" lang="nl-NL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BookItalic" pitchFamily="2" charset="0"/>
              </a:rPr>
              <a:t>an komt hier de eerste vraag…</a:t>
            </a:r>
          </a:p>
        </p:txBody>
      </p:sp>
      <p:pic>
        <p:nvPicPr>
          <p:cNvPr id="12" name="Afbeelding 11" descr="1-1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06778" y="3288804"/>
            <a:ext cx="3730444" cy="280393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Afbeelding 5" descr="01-torentj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8583" y="947886"/>
            <a:ext cx="3645107" cy="4425330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137134" y="1844824"/>
            <a:ext cx="5006866" cy="136815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nl-NL" sz="2400" dirty="0" smtClean="0">
                <a:solidFill>
                  <a:schemeClr val="bg1"/>
                </a:solidFill>
                <a:latin typeface="VistaSansRegItalic" pitchFamily="2" charset="0"/>
                <a:ea typeface="+mj-ea"/>
                <a:cs typeface="+mj-cs"/>
              </a:rPr>
              <a:t>vraag 1</a:t>
            </a:r>
            <a:endParaRPr lang="nl-NL" sz="2400" dirty="0" smtClean="0">
              <a:solidFill>
                <a:schemeClr val="bg1"/>
              </a:solidFill>
              <a:latin typeface="VistaSansRegItalic" pitchFamily="2" charset="0"/>
            </a:endParaRPr>
          </a:p>
          <a:p>
            <a:pPr>
              <a:buNone/>
            </a:pPr>
            <a:r>
              <a:rPr lang="nl-NL" dirty="0" smtClean="0">
                <a:solidFill>
                  <a:schemeClr val="bg1"/>
                </a:solidFill>
                <a:latin typeface="VistaSansBold" pitchFamily="2" charset="0"/>
              </a:rPr>
              <a:t>Hoe heet dit gebouw?</a:t>
            </a:r>
          </a:p>
        </p:txBody>
      </p:sp>
      <p:sp>
        <p:nvSpPr>
          <p:cNvPr id="10" name="Tekstvak 9"/>
          <p:cNvSpPr txBox="1"/>
          <p:nvPr/>
        </p:nvSpPr>
        <p:spPr>
          <a:xfrm>
            <a:off x="4209142" y="3227492"/>
            <a:ext cx="52920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a : het Hoekgebouwtje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b : het Torentje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c : het Kleine Kamertje</a:t>
            </a:r>
            <a:endParaRPr lang="nl-NL" sz="3200" dirty="0">
              <a:latin typeface="VistaSansBook" pitchFamily="2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10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Afbeelding 5" descr="01-ker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6608" y="855193"/>
            <a:ext cx="3419574" cy="5147614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923928" y="1844824"/>
            <a:ext cx="5220072" cy="136815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nl-NL" sz="2400" dirty="0" smtClean="0">
                <a:solidFill>
                  <a:schemeClr val="bg1"/>
                </a:solidFill>
                <a:latin typeface="VistaSansRegItalic" pitchFamily="2" charset="0"/>
                <a:ea typeface="+mj-ea"/>
                <a:cs typeface="+mj-cs"/>
              </a:rPr>
              <a:t>vraag 2</a:t>
            </a:r>
            <a:endParaRPr lang="nl-NL" sz="2400" dirty="0" smtClean="0">
              <a:solidFill>
                <a:schemeClr val="bg1"/>
              </a:solidFill>
              <a:latin typeface="VistaSansRegItalic" pitchFamily="2" charset="0"/>
            </a:endParaRPr>
          </a:p>
          <a:p>
            <a:pPr>
              <a:buNone/>
            </a:pPr>
            <a:r>
              <a:rPr lang="nl-NL" dirty="0" smtClean="0">
                <a:solidFill>
                  <a:schemeClr val="bg1"/>
                </a:solidFill>
                <a:latin typeface="VistaSansBold" pitchFamily="2" charset="0"/>
              </a:rPr>
              <a:t>En hoe heet dit gebouw?</a:t>
            </a:r>
          </a:p>
        </p:txBody>
      </p:sp>
      <p:sp>
        <p:nvSpPr>
          <p:cNvPr id="10" name="Tekstvak 9"/>
          <p:cNvSpPr txBox="1"/>
          <p:nvPr/>
        </p:nvSpPr>
        <p:spPr>
          <a:xfrm>
            <a:off x="3995936" y="3212976"/>
            <a:ext cx="51480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a : Grote Kerk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b : Ridderzaal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c : Vroom &amp; Dreesmann</a:t>
            </a:r>
            <a:endParaRPr lang="nl-NL" sz="3200" dirty="0">
              <a:latin typeface="VistaSansBook" pitchFamily="2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10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ekstvak 9"/>
          <p:cNvSpPr txBox="1"/>
          <p:nvPr/>
        </p:nvSpPr>
        <p:spPr>
          <a:xfrm>
            <a:off x="4139952" y="4221088"/>
            <a:ext cx="50040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a : Graaf Willem II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b : Koning Joep IV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c : Prins Willem-Alexander</a:t>
            </a:r>
            <a:endParaRPr lang="nl-NL" sz="3200" dirty="0">
              <a:latin typeface="VistaSansBook" pitchFamily="2" charset="0"/>
            </a:endParaRPr>
          </a:p>
        </p:txBody>
      </p:sp>
      <p:pic>
        <p:nvPicPr>
          <p:cNvPr id="5" name="Afbeelding 4" descr="03-graafwille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2837" y="1484784"/>
            <a:ext cx="3645107" cy="3962073"/>
          </a:xfrm>
          <a:prstGeom prst="rect">
            <a:avLst/>
          </a:prstGeom>
        </p:spPr>
      </p:pic>
      <p:sp>
        <p:nvSpPr>
          <p:cNvPr id="6" name="Tijdelijke aanduiding voor inhoud 2"/>
          <p:cNvSpPr>
            <a:spLocks noGrp="1"/>
          </p:cNvSpPr>
          <p:nvPr>
            <p:ph idx="1"/>
          </p:nvPr>
        </p:nvSpPr>
        <p:spPr>
          <a:xfrm>
            <a:off x="4137134" y="1484784"/>
            <a:ext cx="5006866" cy="2088232"/>
          </a:xfrm>
        </p:spPr>
        <p:txBody>
          <a:bodyPr>
            <a:noAutofit/>
          </a:bodyPr>
          <a:lstStyle/>
          <a:p>
            <a:pPr marL="0">
              <a:spcBef>
                <a:spcPts val="0"/>
              </a:spcBef>
              <a:buNone/>
            </a:pPr>
            <a:r>
              <a:rPr lang="nl-NL" sz="2400" dirty="0" smtClean="0">
                <a:solidFill>
                  <a:schemeClr val="bg1"/>
                </a:solidFill>
                <a:latin typeface="VistaSansRegItalic" pitchFamily="2" charset="0"/>
              </a:rPr>
              <a:t>vraag 3</a:t>
            </a:r>
          </a:p>
          <a:p>
            <a:pPr marL="0">
              <a:spcBef>
                <a:spcPts val="0"/>
              </a:spcBef>
              <a:buNone/>
            </a:pPr>
            <a:r>
              <a:rPr lang="nl-NL" dirty="0" smtClean="0">
                <a:solidFill>
                  <a:schemeClr val="bg1"/>
                </a:solidFill>
                <a:latin typeface="VistaSansBold" pitchFamily="2" charset="0"/>
              </a:rPr>
              <a:t>Wie bouwde er in de middeleeuwen een paleis in Den Haag?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6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Afbeelding 5" descr="04-binne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428660" y="1352251"/>
            <a:ext cx="6348903" cy="4931186"/>
          </a:xfrm>
          <a:prstGeom prst="rect">
            <a:avLst/>
          </a:prstGeom>
        </p:spPr>
      </p:pic>
      <p:sp>
        <p:nvSpPr>
          <p:cNvPr id="10" name="Tekstvak 9"/>
          <p:cNvSpPr txBox="1"/>
          <p:nvPr/>
        </p:nvSpPr>
        <p:spPr>
          <a:xfrm>
            <a:off x="6156176" y="3717032"/>
            <a:ext cx="33123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a : Plein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b : Hofvijver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c : Binnenhof</a:t>
            </a:r>
            <a:endParaRPr lang="nl-NL" sz="3200" dirty="0">
              <a:latin typeface="VistaSansBook" pitchFamily="2" charset="0"/>
            </a:endParaRPr>
          </a:p>
        </p:txBody>
      </p:sp>
      <p:sp>
        <p:nvSpPr>
          <p:cNvPr id="9" name="Tijdelijke aanduiding voor inhoud 2"/>
          <p:cNvSpPr txBox="1">
            <a:spLocks/>
          </p:cNvSpPr>
          <p:nvPr/>
        </p:nvSpPr>
        <p:spPr>
          <a:xfrm>
            <a:off x="5471592" y="1700808"/>
            <a:ext cx="3672408" cy="1368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RegItalic" pitchFamily="2" charset="0"/>
                <a:ea typeface="+mj-ea"/>
                <a:cs typeface="+mj-cs"/>
              </a:rPr>
              <a:t>vraag 4</a:t>
            </a:r>
            <a:endParaRPr kumimoji="0" lang="nl-N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RegItalic" pitchFamily="2" charset="0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Bold" pitchFamily="2" charset="0"/>
                <a:ea typeface="+mn-ea"/>
                <a:cs typeface="+mn-cs"/>
              </a:rPr>
              <a:t>Hoe heet dit deel van de stad?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  <p:bldP spid="9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Afbeelding 4" descr="05-gevangenpoo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908720"/>
            <a:ext cx="3297420" cy="5473269"/>
          </a:xfrm>
          <a:prstGeom prst="rect">
            <a:avLst/>
          </a:prstGeom>
        </p:spPr>
      </p:pic>
      <p:sp>
        <p:nvSpPr>
          <p:cNvPr id="10" name="Tekstvak 9"/>
          <p:cNvSpPr txBox="1"/>
          <p:nvPr/>
        </p:nvSpPr>
        <p:spPr>
          <a:xfrm>
            <a:off x="3851920" y="3931042"/>
            <a:ext cx="529208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a : Om feest te vieren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b : Daar woont de koningin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c : Dit was een gevangenis</a:t>
            </a:r>
          </a:p>
          <a:p>
            <a:pPr>
              <a:buNone/>
            </a:pPr>
            <a:r>
              <a:rPr lang="nl-NL" sz="3200" dirty="0" smtClean="0">
                <a:solidFill>
                  <a:schemeClr val="bg1"/>
                </a:solidFill>
                <a:latin typeface="VistaSansBook" pitchFamily="2" charset="0"/>
              </a:rPr>
              <a:t>	(en nu een museum)</a:t>
            </a:r>
            <a:endParaRPr lang="nl-NL" sz="3200" dirty="0">
              <a:latin typeface="VistaSansBook" pitchFamily="2" charset="0"/>
            </a:endParaRPr>
          </a:p>
        </p:txBody>
      </p:sp>
      <p:sp>
        <p:nvSpPr>
          <p:cNvPr id="8" name="Tijdelijke aanduiding voor inhoud 2"/>
          <p:cNvSpPr txBox="1">
            <a:spLocks/>
          </p:cNvSpPr>
          <p:nvPr/>
        </p:nvSpPr>
        <p:spPr>
          <a:xfrm>
            <a:off x="4355976" y="1700808"/>
            <a:ext cx="4464496" cy="1368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RegItalic" pitchFamily="2" charset="0"/>
                <a:ea typeface="+mj-ea"/>
                <a:cs typeface="+mj-cs"/>
              </a:rPr>
              <a:t>vraag 5</a:t>
            </a:r>
            <a:endParaRPr kumimoji="0" lang="nl-N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RegItalic" pitchFamily="2" charset="0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Bold" pitchFamily="2" charset="0"/>
                <a:ea typeface="+mn-ea"/>
                <a:cs typeface="+mn-cs"/>
              </a:rPr>
              <a:t>Waar is dit gebouw voor bedoeld?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  <p:bldP spid="8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Afbeelding 12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Afbeelding 5" descr="06-gebouwe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1271807"/>
            <a:ext cx="7704708" cy="3620725"/>
          </a:xfrm>
          <a:prstGeom prst="rect">
            <a:avLst/>
          </a:prstGeom>
        </p:spPr>
      </p:pic>
      <p:pic>
        <p:nvPicPr>
          <p:cNvPr id="9" name="Afbeelding 8" descr="[a]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4569748"/>
            <a:ext cx="871656" cy="731460"/>
          </a:xfrm>
          <a:prstGeom prst="rect">
            <a:avLst/>
          </a:prstGeom>
        </p:spPr>
      </p:pic>
      <p:pic>
        <p:nvPicPr>
          <p:cNvPr id="11" name="Afbeelding 10" descr="[b]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71800" y="1124744"/>
            <a:ext cx="871656" cy="731460"/>
          </a:xfrm>
          <a:prstGeom prst="rect">
            <a:avLst/>
          </a:prstGeom>
        </p:spPr>
      </p:pic>
      <p:pic>
        <p:nvPicPr>
          <p:cNvPr id="12" name="Afbeelding 11" descr="[c]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60784" y="4077072"/>
            <a:ext cx="871656" cy="731460"/>
          </a:xfrm>
          <a:prstGeom prst="rect">
            <a:avLst/>
          </a:prstGeom>
        </p:spPr>
      </p:pic>
      <p:sp>
        <p:nvSpPr>
          <p:cNvPr id="16" name="Tijdelijke aanduiding voor inhoud 2"/>
          <p:cNvSpPr txBox="1">
            <a:spLocks/>
          </p:cNvSpPr>
          <p:nvPr/>
        </p:nvSpPr>
        <p:spPr>
          <a:xfrm>
            <a:off x="2123728" y="5157192"/>
            <a:ext cx="5256584" cy="1368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RegItalic" pitchFamily="2" charset="0"/>
                <a:ea typeface="+mj-ea"/>
                <a:cs typeface="+mj-cs"/>
              </a:rPr>
              <a:t>vraag 6</a:t>
            </a:r>
            <a:endParaRPr kumimoji="0" lang="nl-N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RegItalic" pitchFamily="2" charset="0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Bold" pitchFamily="2" charset="0"/>
                <a:ea typeface="+mn-ea"/>
                <a:cs typeface="+mn-cs"/>
              </a:rPr>
              <a:t>Welk gebouw is het oudst?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Afbeelding 12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Afbeelding 6" descr="07-muse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9533" y="1058180"/>
            <a:ext cx="7644933" cy="4010855"/>
          </a:xfrm>
          <a:prstGeom prst="rect">
            <a:avLst/>
          </a:prstGeom>
        </p:spPr>
      </p:pic>
      <p:pic>
        <p:nvPicPr>
          <p:cNvPr id="9" name="Afbeelding 8" descr="[a]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7072" y="2285992"/>
            <a:ext cx="871656" cy="731460"/>
          </a:xfrm>
          <a:prstGeom prst="rect">
            <a:avLst/>
          </a:prstGeom>
        </p:spPr>
      </p:pic>
      <p:pic>
        <p:nvPicPr>
          <p:cNvPr id="11" name="Afbeelding 10" descr="[b]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71782" y="1340218"/>
            <a:ext cx="871656" cy="731460"/>
          </a:xfrm>
          <a:prstGeom prst="rect">
            <a:avLst/>
          </a:prstGeom>
        </p:spPr>
      </p:pic>
      <p:pic>
        <p:nvPicPr>
          <p:cNvPr id="12" name="Afbeelding 11" descr="[c]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60784" y="3340482"/>
            <a:ext cx="871656" cy="731460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547664" y="5160636"/>
            <a:ext cx="7382054" cy="1652740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nl-NL" sz="2400" dirty="0" smtClean="0">
                <a:solidFill>
                  <a:schemeClr val="bg1"/>
                </a:solidFill>
                <a:latin typeface="VistaSansRegItalic" pitchFamily="2" charset="0"/>
                <a:ea typeface="+mj-ea"/>
                <a:cs typeface="+mj-cs"/>
              </a:rPr>
              <a:t>vraag 7</a:t>
            </a:r>
            <a:endParaRPr lang="nl-NL" sz="2400" dirty="0" smtClean="0">
              <a:solidFill>
                <a:schemeClr val="bg1"/>
              </a:solidFill>
              <a:latin typeface="VistaSansRegItalic" pitchFamily="2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dirty="0" smtClean="0">
                <a:solidFill>
                  <a:schemeClr val="bg1"/>
                </a:solidFill>
                <a:latin typeface="VistaSansBold" pitchFamily="2" charset="0"/>
              </a:rPr>
              <a:t>Welke gebouw is een museum?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2400" dirty="0" smtClean="0">
                <a:solidFill>
                  <a:schemeClr val="bg1"/>
                </a:solidFill>
                <a:latin typeface="VistaSansBookItalic" pitchFamily="2" charset="0"/>
              </a:rPr>
              <a:t>(meerdere antwoorden mogelijk)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Afbeelding 12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Afbeelding 7" descr="07-muse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7584" y="1412776"/>
            <a:ext cx="7607180" cy="4023028"/>
          </a:xfrm>
          <a:prstGeom prst="rect">
            <a:avLst/>
          </a:prstGeom>
        </p:spPr>
      </p:pic>
      <p:pic>
        <p:nvPicPr>
          <p:cNvPr id="9" name="Afbeelding 8" descr="[a]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2841556"/>
            <a:ext cx="871656" cy="731460"/>
          </a:xfrm>
          <a:prstGeom prst="rect">
            <a:avLst/>
          </a:prstGeom>
        </p:spPr>
      </p:pic>
      <p:pic>
        <p:nvPicPr>
          <p:cNvPr id="11" name="Afbeelding 10" descr="[b]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87824" y="1196752"/>
            <a:ext cx="871656" cy="731460"/>
          </a:xfrm>
          <a:prstGeom prst="rect">
            <a:avLst/>
          </a:prstGeom>
        </p:spPr>
      </p:pic>
      <p:pic>
        <p:nvPicPr>
          <p:cNvPr id="12" name="Afbeelding 11" descr="[c]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60784" y="3777660"/>
            <a:ext cx="871656" cy="731460"/>
          </a:xfrm>
          <a:prstGeom prst="rect">
            <a:avLst/>
          </a:prstGeom>
        </p:spPr>
      </p:pic>
      <p:sp>
        <p:nvSpPr>
          <p:cNvPr id="10" name="Tijdelijke aanduiding voor inhoud 2"/>
          <p:cNvSpPr txBox="1">
            <a:spLocks/>
          </p:cNvSpPr>
          <p:nvPr/>
        </p:nvSpPr>
        <p:spPr>
          <a:xfrm>
            <a:off x="1907704" y="5229200"/>
            <a:ext cx="6480720" cy="1368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RegItalic" pitchFamily="2" charset="0"/>
                <a:ea typeface="+mj-ea"/>
                <a:cs typeface="+mj-cs"/>
              </a:rPr>
              <a:t>vraag 8</a:t>
            </a:r>
            <a:endParaRPr kumimoji="0" lang="nl-N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RegItalic" pitchFamily="2" charset="0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Bold" pitchFamily="2" charset="0"/>
                <a:ea typeface="+mn-ea"/>
                <a:cs typeface="+mn-cs"/>
              </a:rPr>
              <a:t>Waar ligt ‘het groene </a:t>
            </a:r>
            <a:r>
              <a:rPr kumimoji="0" lang="nl-NL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Bold" pitchFamily="2" charset="0"/>
                <a:ea typeface="+mn-ea"/>
                <a:cs typeface="+mn-cs"/>
              </a:rPr>
              <a:t>zoodje</a:t>
            </a:r>
            <a:r>
              <a:rPr kumimoji="0" lang="nl-NL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Bold" pitchFamily="2" charset="0"/>
                <a:ea typeface="+mn-ea"/>
                <a:cs typeface="+mn-cs"/>
              </a:rPr>
              <a:t>’?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Afbeelding 4" descr="07-muse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8839" y="1900000"/>
            <a:ext cx="6962765" cy="3183922"/>
          </a:xfrm>
          <a:prstGeom prst="rect">
            <a:avLst/>
          </a:prstGeom>
        </p:spPr>
      </p:pic>
      <p:sp>
        <p:nvSpPr>
          <p:cNvPr id="10" name="Tekstvak 9"/>
          <p:cNvSpPr txBox="1"/>
          <p:nvPr/>
        </p:nvSpPr>
        <p:spPr>
          <a:xfrm>
            <a:off x="1187624" y="5068341"/>
            <a:ext cx="79563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  <a:t>a :  Daar gingen de mensen picknicken</a:t>
            </a:r>
          </a:p>
          <a:p>
            <a:pPr>
              <a:buNone/>
            </a:pPr>
            <a: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  <a:t>b:  Daar werden misdadigers opgehangen</a:t>
            </a:r>
          </a:p>
          <a:p>
            <a:pPr>
              <a:buNone/>
            </a:pPr>
            <a: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  <a:t>c :  Daar was een markt</a:t>
            </a:r>
            <a:endParaRPr lang="nl-NL" sz="2800" dirty="0">
              <a:latin typeface="VistaSansBook" pitchFamily="2" charset="0"/>
            </a:endParaRPr>
          </a:p>
        </p:txBody>
      </p:sp>
      <p:sp>
        <p:nvSpPr>
          <p:cNvPr id="9" name="Tijdelijke aanduiding voor inhoud 2"/>
          <p:cNvSpPr txBox="1">
            <a:spLocks/>
          </p:cNvSpPr>
          <p:nvPr/>
        </p:nvSpPr>
        <p:spPr>
          <a:xfrm>
            <a:off x="827584" y="908720"/>
            <a:ext cx="7848872" cy="1368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RegItalic" pitchFamily="2" charset="0"/>
                <a:ea typeface="+mj-ea"/>
                <a:cs typeface="+mj-cs"/>
              </a:rPr>
              <a:t>vraag 9</a:t>
            </a:r>
            <a:endParaRPr kumimoji="0" lang="nl-N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RegItalic" pitchFamily="2" charset="0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Bold" pitchFamily="2" charset="0"/>
                <a:ea typeface="+mn-ea"/>
                <a:cs typeface="+mn-cs"/>
              </a:rPr>
              <a:t>Wat gebeurde er op ‘het groene </a:t>
            </a:r>
            <a:r>
              <a:rPr kumimoji="0" lang="nl-NL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Bold" pitchFamily="2" charset="0"/>
                <a:ea typeface="+mn-ea"/>
                <a:cs typeface="+mn-cs"/>
              </a:rPr>
              <a:t>zoodje</a:t>
            </a:r>
            <a:r>
              <a:rPr kumimoji="0" lang="nl-NL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Bold" pitchFamily="2" charset="0"/>
                <a:ea typeface="+mn-ea"/>
                <a:cs typeface="+mn-cs"/>
              </a:rPr>
              <a:t>’?</a:t>
            </a:r>
          </a:p>
        </p:txBody>
      </p:sp>
      <p:pic>
        <p:nvPicPr>
          <p:cNvPr id="13" name="Afbeelding 12" descr="[a]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7072" y="3705652"/>
            <a:ext cx="871656" cy="731460"/>
          </a:xfrm>
          <a:prstGeom prst="rect">
            <a:avLst/>
          </a:prstGeom>
        </p:spPr>
      </p:pic>
      <p:pic>
        <p:nvPicPr>
          <p:cNvPr id="14" name="Afbeelding 13" descr="[b]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059832" y="2049468"/>
            <a:ext cx="871656" cy="731460"/>
          </a:xfrm>
          <a:prstGeom prst="rect">
            <a:avLst/>
          </a:prstGeom>
        </p:spPr>
      </p:pic>
      <p:pic>
        <p:nvPicPr>
          <p:cNvPr id="15" name="Afbeelding 14" descr="[c]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60784" y="3777660"/>
            <a:ext cx="871656" cy="731460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  <p:bldP spid="9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2195736" y="2852936"/>
            <a:ext cx="6301208" cy="1368152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nl-NL" sz="4800" dirty="0" smtClean="0">
                <a:solidFill>
                  <a:schemeClr val="bg1"/>
                </a:solidFill>
                <a:latin typeface="VistaSansBoldItalic" pitchFamily="2" charset="0"/>
              </a:rPr>
              <a:t>En de laatste…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Afbeelding 4" descr="07-muse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23048" y="1772816"/>
            <a:ext cx="6896385" cy="3634286"/>
          </a:xfrm>
          <a:prstGeom prst="rect">
            <a:avLst/>
          </a:prstGeom>
        </p:spPr>
      </p:pic>
      <p:sp>
        <p:nvSpPr>
          <p:cNvPr id="10" name="Tekstvak 9"/>
          <p:cNvSpPr txBox="1"/>
          <p:nvPr/>
        </p:nvSpPr>
        <p:spPr>
          <a:xfrm>
            <a:off x="179512" y="5714092"/>
            <a:ext cx="8820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nl-NL" sz="2800" dirty="0" smtClean="0">
                <a:solidFill>
                  <a:schemeClr val="bg1"/>
                </a:solidFill>
                <a:latin typeface="VistaSansBook" pitchFamily="2" charset="0"/>
              </a:rPr>
              <a:t>a : Het Plein     b : Het station     c : Het Binnenhof</a:t>
            </a:r>
            <a:endParaRPr lang="nl-NL" sz="2800" dirty="0">
              <a:latin typeface="VistaSansBook" pitchFamily="2" charset="0"/>
            </a:endParaRPr>
          </a:p>
        </p:txBody>
      </p:sp>
      <p:sp>
        <p:nvSpPr>
          <p:cNvPr id="12" name="Tijdelijke aanduiding voor inhoud 2"/>
          <p:cNvSpPr txBox="1">
            <a:spLocks/>
          </p:cNvSpPr>
          <p:nvPr/>
        </p:nvSpPr>
        <p:spPr>
          <a:xfrm>
            <a:off x="3059832" y="1340768"/>
            <a:ext cx="5976664" cy="1368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RegItalic" pitchFamily="2" charset="0"/>
                <a:ea typeface="+mj-ea"/>
                <a:cs typeface="+mj-cs"/>
              </a:rPr>
              <a:t>vraag 10   </a:t>
            </a:r>
            <a:r>
              <a:rPr kumimoji="0" lang="nl-N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Bold" pitchFamily="2" charset="0"/>
                <a:ea typeface="+mn-ea"/>
                <a:cs typeface="+mn-cs"/>
              </a:rPr>
              <a:t>Welke plek in Den Haag wordt het meest op de foto gezet?</a:t>
            </a:r>
          </a:p>
        </p:txBody>
      </p:sp>
      <p:pic>
        <p:nvPicPr>
          <p:cNvPr id="13" name="Afbeelding 12" descr="[a]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7072" y="2625532"/>
            <a:ext cx="871656" cy="731460"/>
          </a:xfrm>
          <a:prstGeom prst="rect">
            <a:avLst/>
          </a:prstGeom>
        </p:spPr>
      </p:pic>
      <p:pic>
        <p:nvPicPr>
          <p:cNvPr id="14" name="Afbeelding 13" descr="[b]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47864" y="4725144"/>
            <a:ext cx="871656" cy="731460"/>
          </a:xfrm>
          <a:prstGeom prst="rect">
            <a:avLst/>
          </a:prstGeom>
        </p:spPr>
      </p:pic>
      <p:pic>
        <p:nvPicPr>
          <p:cNvPr id="15" name="Afbeelding 14" descr="[c]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60784" y="3633644"/>
            <a:ext cx="871656" cy="731460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2" grpId="0" build="allAtOnce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schoolplaten-bg-qui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2195736" y="2852936"/>
            <a:ext cx="6301208" cy="136815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nl-NL" sz="4800" dirty="0" smtClean="0">
                <a:solidFill>
                  <a:schemeClr val="bg1"/>
                </a:solidFill>
                <a:latin typeface="VistaSansBold" pitchFamily="2" charset="0"/>
              </a:rPr>
              <a:t>Klaar!</a:t>
            </a:r>
          </a:p>
        </p:txBody>
      </p:sp>
      <p:sp>
        <p:nvSpPr>
          <p:cNvPr id="4" name="Tijdelijke aanduiding voor inhoud 2"/>
          <p:cNvSpPr txBox="1">
            <a:spLocks/>
          </p:cNvSpPr>
          <p:nvPr/>
        </p:nvSpPr>
        <p:spPr>
          <a:xfrm>
            <a:off x="2195736" y="3861048"/>
            <a:ext cx="6301208" cy="1368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R="0" lvl="0" indent="-34290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Book" pitchFamily="2" charset="0"/>
              </a:rPr>
              <a:t>Tel de goede antwoorden</a:t>
            </a:r>
            <a:r>
              <a:rPr kumimoji="0" lang="nl-NL" sz="24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Book" pitchFamily="2" charset="0"/>
              </a:rPr>
              <a:t> </a:t>
            </a:r>
          </a:p>
          <a:p>
            <a:pPr marR="0" lvl="0" indent="-34290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24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istaSansBook" pitchFamily="2" charset="0"/>
              </a:rPr>
              <a:t>en kijk wie er heeft gewonnen…</a:t>
            </a:r>
            <a:endParaRPr kumimoji="0" lang="nl-N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istaSansBook" pitchFamily="2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build="p"/>
      <p:bldP spid="4" grpId="0"/>
    </p:bld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1037</TotalTime>
  <Words>241</Words>
  <Application>Microsoft Office PowerPoint</Application>
  <PresentationFormat>Diavoorstelling (4:3)</PresentationFormat>
  <Paragraphs>49</Paragraphs>
  <Slides>15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15</vt:i4>
      </vt:variant>
    </vt:vector>
  </HeadingPairs>
  <TitlesOfParts>
    <vt:vector size="23" baseType="lpstr">
      <vt:lpstr>Arial</vt:lpstr>
      <vt:lpstr>VistaSansBookItalic</vt:lpstr>
      <vt:lpstr>VistaSansBoldItalic</vt:lpstr>
      <vt:lpstr>VistaSansBold</vt:lpstr>
      <vt:lpstr>VistaSansRegItalic</vt:lpstr>
      <vt:lpstr>VistaSansBook</vt:lpstr>
      <vt:lpstr>Calibri</vt:lpstr>
      <vt:lpstr>Office-thema</vt:lpstr>
      <vt:lpstr>Dia 1</vt:lpstr>
      <vt:lpstr>Dia 2</vt:lpstr>
      <vt:lpstr>Dia 3</vt:lpstr>
      <vt:lpstr>Dia 4</vt:lpstr>
      <vt:lpstr>Dia 5</vt:lpstr>
      <vt:lpstr>Dia 6</vt:lpstr>
      <vt:lpstr>Dia 7</vt:lpstr>
      <vt:lpstr>Dia 8</vt:lpstr>
      <vt:lpstr>Dia 9</vt:lpstr>
      <vt:lpstr>Dia 10</vt:lpstr>
      <vt:lpstr>Dia 11</vt:lpstr>
      <vt:lpstr>Dia 12</vt:lpstr>
      <vt:lpstr>Dia 13</vt:lpstr>
      <vt:lpstr>Dia 14</vt:lpstr>
      <vt:lpstr>Dia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 Grote</dc:title>
  <dc:creator>Karen</dc:creator>
  <cp:lastModifiedBy>gebruiker</cp:lastModifiedBy>
  <cp:revision>76</cp:revision>
  <dcterms:created xsi:type="dcterms:W3CDTF">2012-04-02T11:25:40Z</dcterms:created>
  <dcterms:modified xsi:type="dcterms:W3CDTF">2012-11-15T18:23:28Z</dcterms:modified>
</cp:coreProperties>
</file>