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82" r:id="rId3"/>
    <p:sldId id="278" r:id="rId4"/>
    <p:sldId id="280" r:id="rId5"/>
    <p:sldId id="271" r:id="rId6"/>
    <p:sldId id="273" r:id="rId7"/>
    <p:sldId id="270" r:id="rId8"/>
    <p:sldId id="276" r:id="rId9"/>
    <p:sldId id="269" r:id="rId10"/>
    <p:sldId id="274" r:id="rId11"/>
    <p:sldId id="275" r:id="rId12"/>
    <p:sldId id="272" r:id="rId13"/>
    <p:sldId id="281" r:id="rId14"/>
    <p:sldId id="277" r:id="rId15"/>
    <p:sldId id="279" r:id="rId16"/>
  </p:sldIdLst>
  <p:sldSz cx="9144000" cy="6858000" type="screen4x3"/>
  <p:notesSz cx="6858000" cy="9144000"/>
  <p:embeddedFontLst>
    <p:embeddedFont>
      <p:font typeface="VistaSansBookItalic" pitchFamily="2" charset="0"/>
      <p:regular r:id="rId17"/>
    </p:embeddedFont>
    <p:embeddedFont>
      <p:font typeface="VistaSansBoldItalic" pitchFamily="2" charset="0"/>
      <p:bold r:id="rId18"/>
    </p:embeddedFont>
    <p:embeddedFont>
      <p:font typeface="VistaSansBold" pitchFamily="2" charset="0"/>
      <p:bold r:id="rId19"/>
    </p:embeddedFont>
    <p:embeddedFont>
      <p:font typeface="VistaSansRegItalic" pitchFamily="2" charset="0"/>
      <p:regular r:id="rId20"/>
    </p:embeddedFont>
    <p:embeddedFont>
      <p:font typeface="VistaSansBook" pitchFamily="2" charset="0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</p:embeddedFont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C7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 autoAdjust="0"/>
    <p:restoredTop sz="94659" autoAdjust="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 descr="schoolplaten-logo_roz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7395" y="2895599"/>
            <a:ext cx="5029210" cy="1066802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0" y="5085184"/>
            <a:ext cx="9144000" cy="720080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okItalic" pitchFamily="2" charset="0"/>
              </a:rPr>
              <a:t>Wat weet jij over oorlog in Den Haag?</a:t>
            </a:r>
          </a:p>
        </p:txBody>
      </p:sp>
      <p:sp>
        <p:nvSpPr>
          <p:cNvPr id="5" name="Tijdelijke aanduiding voor inhoud 2"/>
          <p:cNvSpPr txBox="1">
            <a:spLocks/>
          </p:cNvSpPr>
          <p:nvPr/>
        </p:nvSpPr>
        <p:spPr>
          <a:xfrm>
            <a:off x="1259632" y="1772816"/>
            <a:ext cx="5328592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80C72"/>
                </a:solidFill>
                <a:effectLst/>
                <a:uLnTx/>
                <a:uFillTx/>
                <a:latin typeface="VistaSansBoldItalic" pitchFamily="2" charset="0"/>
              </a:rPr>
              <a:t>De grote</a:t>
            </a:r>
          </a:p>
        </p:txBody>
      </p:sp>
      <p:sp>
        <p:nvSpPr>
          <p:cNvPr id="6" name="Tijdelijke aanduiding voor inhoud 2"/>
          <p:cNvSpPr txBox="1">
            <a:spLocks/>
          </p:cNvSpPr>
          <p:nvPr/>
        </p:nvSpPr>
        <p:spPr>
          <a:xfrm>
            <a:off x="1187624" y="3645024"/>
            <a:ext cx="7344816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8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B80C72"/>
                </a:solidFill>
                <a:effectLst/>
                <a:uLnTx/>
                <a:uFillTx/>
                <a:latin typeface="VistaSansBoldItalic" pitchFamily="2" charset="0"/>
              </a:rPr>
              <a:t>Quizzzz</a:t>
            </a:r>
            <a:endParaRPr kumimoji="0" lang="nl-NL" sz="8000" b="0" i="0" u="none" strike="noStrike" kern="1200" cap="none" spc="0" normalizeH="0" baseline="0" noProof="0" dirty="0" smtClean="0">
              <a:ln>
                <a:noFill/>
              </a:ln>
              <a:solidFill>
                <a:srgbClr val="B80C72"/>
              </a:solidFill>
              <a:effectLst/>
              <a:uLnTx/>
              <a:uFillTx/>
              <a:latin typeface="VistaSansBoldItalic" pitchFamily="2" charset="0"/>
            </a:endParaRPr>
          </a:p>
        </p:txBody>
      </p:sp>
      <p:pic>
        <p:nvPicPr>
          <p:cNvPr id="7" name="Afbeelding 6" descr="01-torentj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75836" y="2920146"/>
            <a:ext cx="4792329" cy="940902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421396" y="2204864"/>
            <a:ext cx="6301208" cy="136815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nl-NL" sz="4800" dirty="0" smtClean="0">
                <a:solidFill>
                  <a:schemeClr val="bg1"/>
                </a:solidFill>
                <a:latin typeface="VistaSansBold" pitchFamily="2" charset="0"/>
              </a:rPr>
              <a:t>Ben je er klaar voor?</a:t>
            </a:r>
          </a:p>
        </p:txBody>
      </p:sp>
      <p:sp>
        <p:nvSpPr>
          <p:cNvPr id="9" name="Tijdelijke aanduiding voor inhoud 2"/>
          <p:cNvSpPr txBox="1">
            <a:spLocks/>
          </p:cNvSpPr>
          <p:nvPr/>
        </p:nvSpPr>
        <p:spPr>
          <a:xfrm>
            <a:off x="1421396" y="3861048"/>
            <a:ext cx="6301208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nl-NL" sz="3200" dirty="0" smtClean="0">
                <a:solidFill>
                  <a:schemeClr val="bg1"/>
                </a:solidFill>
                <a:latin typeface="VistaSansBookItalic" pitchFamily="2" charset="0"/>
              </a:rPr>
              <a:t>d</a:t>
            </a:r>
            <a:r>
              <a:rPr kumimoji="0" lang="nl-N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Italic" pitchFamily="2" charset="0"/>
              </a:rPr>
              <a:t>an komt hier de eerste vraag…</a:t>
            </a:r>
          </a:p>
        </p:txBody>
      </p:sp>
      <p:pic>
        <p:nvPicPr>
          <p:cNvPr id="12" name="Afbeelding 11" descr="1-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06778" y="3288804"/>
            <a:ext cx="3730444" cy="280393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Afbeelding 6" descr="05-gevangenpoo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2276872"/>
            <a:ext cx="6514286" cy="2285714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755576" y="1196752"/>
            <a:ext cx="7668344" cy="136815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vraag 1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Wanneer was de Tweede Wereldoorlog?</a:t>
            </a:r>
          </a:p>
        </p:txBody>
      </p:sp>
      <p:sp>
        <p:nvSpPr>
          <p:cNvPr id="10" name="Tekstvak 9"/>
          <p:cNvSpPr txBox="1"/>
          <p:nvPr/>
        </p:nvSpPr>
        <p:spPr>
          <a:xfrm>
            <a:off x="4139952" y="4653136"/>
            <a:ext cx="48600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Van 1914 tot 1918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Van 1940 tot 1945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Van 1950 tot 1954</a:t>
            </a:r>
            <a:endParaRPr lang="nl-NL" sz="32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Afbeelding 5" descr="01-ker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2285992"/>
            <a:ext cx="4311954" cy="3598781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857620" y="1357298"/>
            <a:ext cx="4929190" cy="200026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vraag 2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Wie bezetten Den Haag en de rest van Nederland?</a:t>
            </a:r>
          </a:p>
        </p:txBody>
      </p:sp>
      <p:sp>
        <p:nvSpPr>
          <p:cNvPr id="10" name="Tekstvak 9"/>
          <p:cNvSpPr txBox="1"/>
          <p:nvPr/>
        </p:nvSpPr>
        <p:spPr>
          <a:xfrm>
            <a:off x="5429256" y="4160603"/>
            <a:ext cx="39661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De Russen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De Engelsen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De Duitsers</a:t>
            </a:r>
          </a:p>
          <a:p>
            <a:pPr>
              <a:buNone/>
            </a:pPr>
            <a:endParaRPr lang="nl-NL" sz="3200" dirty="0" smtClean="0">
              <a:solidFill>
                <a:schemeClr val="bg1"/>
              </a:solidFill>
              <a:latin typeface="VistaSansBook" pitchFamily="2" charset="0"/>
            </a:endParaRPr>
          </a:p>
          <a:p>
            <a:pPr>
              <a:buNone/>
            </a:pPr>
            <a:endParaRPr lang="nl-NL" sz="3200" dirty="0" smtClean="0">
              <a:solidFill>
                <a:schemeClr val="bg1"/>
              </a:solidFill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1714480" y="4502546"/>
            <a:ext cx="4429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Fotograaf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Slager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Soldaat</a:t>
            </a:r>
            <a:endParaRPr lang="nl-NL" sz="3200" dirty="0">
              <a:latin typeface="VistaSansBook" pitchFamily="2" charset="0"/>
            </a:endParaRPr>
          </a:p>
        </p:txBody>
      </p:sp>
      <p:pic>
        <p:nvPicPr>
          <p:cNvPr id="5" name="Afbeelding 4" descr="03-graafwille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428736"/>
            <a:ext cx="3986455" cy="4461903"/>
          </a:xfrm>
          <a:prstGeom prst="rect">
            <a:avLst/>
          </a:prstGeom>
        </p:spPr>
      </p:pic>
      <p:sp>
        <p:nvSpPr>
          <p:cNvPr id="6" name="Tijdelijke aanduiding voor inhoud 2"/>
          <p:cNvSpPr>
            <a:spLocks noGrp="1"/>
          </p:cNvSpPr>
          <p:nvPr>
            <p:ph idx="1"/>
          </p:nvPr>
        </p:nvSpPr>
        <p:spPr>
          <a:xfrm>
            <a:off x="1000100" y="1428736"/>
            <a:ext cx="3643338" cy="2088232"/>
          </a:xfrm>
        </p:spPr>
        <p:txBody>
          <a:bodyPr>
            <a:no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</a:rPr>
              <a:t>vraag 3</a:t>
            </a:r>
          </a:p>
          <a:p>
            <a:pPr marL="0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Wat was het beroep van Wim </a:t>
            </a:r>
            <a:r>
              <a:rPr lang="nl-NL" dirty="0" err="1" smtClean="0">
                <a:solidFill>
                  <a:schemeClr val="bg1"/>
                </a:solidFill>
                <a:latin typeface="VistaSansBold" pitchFamily="2" charset="0"/>
              </a:rPr>
              <a:t>Berssenbrugge</a:t>
            </a: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Afbeelding 12" descr="03-graafwille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052736"/>
            <a:ext cx="3843856" cy="3456147"/>
          </a:xfrm>
          <a:prstGeom prst="rect">
            <a:avLst/>
          </a:prstGeom>
        </p:spPr>
      </p:pic>
      <p:sp>
        <p:nvSpPr>
          <p:cNvPr id="9" name="Tijdelijke aanduiding voor inhoud 2"/>
          <p:cNvSpPr txBox="1">
            <a:spLocks/>
          </p:cNvSpPr>
          <p:nvPr/>
        </p:nvSpPr>
        <p:spPr>
          <a:xfrm>
            <a:off x="4860032" y="1700808"/>
            <a:ext cx="4176464" cy="21602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4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Wat was </a:t>
            </a:r>
          </a:p>
          <a:p>
            <a:pPr lvl="0"/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‘Organisatie G’?</a:t>
            </a:r>
            <a:endParaRPr kumimoji="0" lang="nl-NL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sp>
        <p:nvSpPr>
          <p:cNvPr id="10" name="Tekstvak 9"/>
          <p:cNvSpPr txBox="1"/>
          <p:nvPr/>
        </p:nvSpPr>
        <p:spPr>
          <a:xfrm>
            <a:off x="1043608" y="4725144"/>
            <a:ext cx="78872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Geheime groep Duitse soldaten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Geheime groep verzetstrijders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Geheime groep dierenbeschermers</a:t>
            </a:r>
            <a:endParaRPr lang="nl-NL" sz="32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fbeelding 4" descr="05-gevangenpoo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2612638"/>
            <a:ext cx="3511006" cy="3959634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755576" y="4716860"/>
            <a:ext cx="8388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Het </a:t>
            </a:r>
            <a:r>
              <a:rPr lang="nl-NL" sz="3200" dirty="0" err="1" smtClean="0">
                <a:solidFill>
                  <a:schemeClr val="bg1"/>
                </a:solidFill>
                <a:latin typeface="VistaSansBook" pitchFamily="2" charset="0"/>
              </a:rPr>
              <a:t>Vredespaleis</a:t>
            </a:r>
            <a:endParaRPr lang="nl-NL" sz="3200" dirty="0" smtClean="0">
              <a:solidFill>
                <a:schemeClr val="bg1"/>
              </a:solidFill>
              <a:latin typeface="VistaSansBook" pitchFamily="2" charset="0"/>
            </a:endParaRP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Het Plein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Het Haagse Bos</a:t>
            </a:r>
            <a:endParaRPr lang="nl-NL" sz="3200" dirty="0">
              <a:latin typeface="VistaSansBook" pitchFamily="2" charset="0"/>
            </a:endParaRPr>
          </a:p>
        </p:txBody>
      </p:sp>
      <p:sp>
        <p:nvSpPr>
          <p:cNvPr id="8" name="Tijdelijke aanduiding voor inhoud 2"/>
          <p:cNvSpPr txBox="1">
            <a:spLocks/>
          </p:cNvSpPr>
          <p:nvPr/>
        </p:nvSpPr>
        <p:spPr>
          <a:xfrm>
            <a:off x="755576" y="1124744"/>
            <a:ext cx="7745514" cy="22328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5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De Engelsen bombardeerden per ongeluk het </a:t>
            </a:r>
            <a:r>
              <a:rPr lang="nl-NL" sz="3200" dirty="0" err="1" smtClean="0">
                <a:solidFill>
                  <a:schemeClr val="bg1"/>
                </a:solidFill>
                <a:latin typeface="VistaSansBold" pitchFamily="2" charset="0"/>
              </a:rPr>
              <a:t>Bezuidenhout</a:t>
            </a:r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 . Maar wat wilden ze eigenlijk bombarderen?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Afbeelding 5" descr="06-gebouw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1933" y="1157826"/>
            <a:ext cx="3440001" cy="4200000"/>
          </a:xfrm>
          <a:prstGeom prst="rect">
            <a:avLst/>
          </a:prstGeom>
        </p:spPr>
      </p:pic>
      <p:sp>
        <p:nvSpPr>
          <p:cNvPr id="16" name="Tijdelijke aanduiding voor inhoud 2"/>
          <p:cNvSpPr txBox="1">
            <a:spLocks/>
          </p:cNvSpPr>
          <p:nvPr/>
        </p:nvSpPr>
        <p:spPr>
          <a:xfrm>
            <a:off x="4143372" y="1428736"/>
            <a:ext cx="4821116" cy="28643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6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In welk seizoen hebben Hagenaars tegen het einde van de oorlog het meest honger geleden?</a:t>
            </a:r>
            <a:endParaRPr kumimoji="0" lang="nl-NL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sp>
        <p:nvSpPr>
          <p:cNvPr id="17" name="Tekstvak 16"/>
          <p:cNvSpPr txBox="1"/>
          <p:nvPr/>
        </p:nvSpPr>
        <p:spPr>
          <a:xfrm>
            <a:off x="4214810" y="4797152"/>
            <a:ext cx="47131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Herfst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Winter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Lente</a:t>
            </a:r>
            <a:endParaRPr lang="nl-NL" sz="32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Afbeelding 6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33871" y="857232"/>
            <a:ext cx="2838063" cy="3628039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429124" y="2071678"/>
            <a:ext cx="4248472" cy="236600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vraag 7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Wat schreef </a:t>
            </a:r>
            <a:b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</a:b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Edith van Hessen?</a:t>
            </a:r>
            <a:endParaRPr lang="nl-NL" sz="2400" dirty="0" smtClean="0">
              <a:solidFill>
                <a:schemeClr val="bg1"/>
              </a:solidFill>
              <a:latin typeface="VistaSansBookItalic" pitchFamily="2" charset="0"/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1688862" y="4572008"/>
            <a:ext cx="78123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Een reisgidsje voor Den Haag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Een dagboek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Documenten voor het verzet</a:t>
            </a:r>
            <a:endParaRPr lang="nl-NL" sz="32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/>
      <p:bldP spid="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Afbeelding 7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2587055"/>
            <a:ext cx="4364375" cy="2913647"/>
          </a:xfrm>
          <a:prstGeom prst="rect">
            <a:avLst/>
          </a:prstGeom>
        </p:spPr>
      </p:pic>
      <p:sp>
        <p:nvSpPr>
          <p:cNvPr id="10" name="Tijdelijke aanduiding voor inhoud 2"/>
          <p:cNvSpPr txBox="1">
            <a:spLocks/>
          </p:cNvSpPr>
          <p:nvPr/>
        </p:nvSpPr>
        <p:spPr>
          <a:xfrm>
            <a:off x="714348" y="1000108"/>
            <a:ext cx="4929222" cy="2428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8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Waar mochten Hagenaars van de Duitsers niet meer van de zon genieten?</a:t>
            </a:r>
          </a:p>
        </p:txBody>
      </p:sp>
      <p:sp>
        <p:nvSpPr>
          <p:cNvPr id="16" name="Tekstvak 15"/>
          <p:cNvSpPr txBox="1"/>
          <p:nvPr/>
        </p:nvSpPr>
        <p:spPr>
          <a:xfrm>
            <a:off x="571472" y="4573984"/>
            <a:ext cx="75963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In het Haagse Bos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Op het Plein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Op het </a:t>
            </a:r>
            <a:r>
              <a:rPr lang="nl-NL" sz="3200" dirty="0" err="1" smtClean="0">
                <a:solidFill>
                  <a:schemeClr val="bg1"/>
                </a:solidFill>
                <a:latin typeface="VistaSansBook" pitchFamily="2" charset="0"/>
              </a:rPr>
              <a:t>Scheveningse</a:t>
            </a: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 strand</a:t>
            </a:r>
            <a:endParaRPr lang="nl-NL" sz="32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fbeelding 4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4468" y="1844254"/>
            <a:ext cx="6249524" cy="3680635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5434988" y="4581128"/>
            <a:ext cx="3851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Duitse raket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Duitse auto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Duits geweer</a:t>
            </a:r>
            <a:endParaRPr lang="nl-NL" sz="3200" dirty="0">
              <a:latin typeface="VistaSansBook" pitchFamily="2" charset="0"/>
            </a:endParaRPr>
          </a:p>
        </p:txBody>
      </p:sp>
      <p:sp>
        <p:nvSpPr>
          <p:cNvPr id="9" name="Tijdelijke aanduiding voor inhoud 2"/>
          <p:cNvSpPr txBox="1">
            <a:spLocks/>
          </p:cNvSpPr>
          <p:nvPr/>
        </p:nvSpPr>
        <p:spPr>
          <a:xfrm>
            <a:off x="2627784" y="1052736"/>
            <a:ext cx="4536504" cy="20059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9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Wat is een V2?</a:t>
            </a:r>
            <a:endParaRPr kumimoji="0" lang="nl-NL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pic>
        <p:nvPicPr>
          <p:cNvPr id="6" name="Afbeelding 5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504" y="1428736"/>
            <a:ext cx="871656" cy="731460"/>
          </a:xfrm>
          <a:prstGeom prst="rect">
            <a:avLst/>
          </a:prstGeom>
        </p:spPr>
      </p:pic>
      <p:pic>
        <p:nvPicPr>
          <p:cNvPr id="7" name="Afbeelding 6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520" y="5340746"/>
            <a:ext cx="871656" cy="731460"/>
          </a:xfrm>
          <a:prstGeom prst="rect">
            <a:avLst/>
          </a:prstGeom>
        </p:spPr>
      </p:pic>
      <p:pic>
        <p:nvPicPr>
          <p:cNvPr id="8" name="Afbeelding 7" descr="[c]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43734" y="3286124"/>
            <a:ext cx="871656" cy="73146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195736" y="2852936"/>
            <a:ext cx="6301208" cy="136815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4800" dirty="0" smtClean="0">
                <a:solidFill>
                  <a:schemeClr val="bg1"/>
                </a:solidFill>
                <a:latin typeface="VistaSansBoldItalic" pitchFamily="2" charset="0"/>
              </a:rPr>
              <a:t>En de laatste…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fbeelding 4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02793" y="1357298"/>
            <a:ext cx="4083983" cy="3279377"/>
          </a:xfrm>
          <a:prstGeom prst="rect">
            <a:avLst/>
          </a:prstGeom>
        </p:spPr>
      </p:pic>
      <p:sp>
        <p:nvSpPr>
          <p:cNvPr id="12" name="Tijdelijke aanduiding voor inhoud 2"/>
          <p:cNvSpPr txBox="1">
            <a:spLocks/>
          </p:cNvSpPr>
          <p:nvPr/>
        </p:nvSpPr>
        <p:spPr>
          <a:xfrm>
            <a:off x="1043608" y="1268760"/>
            <a:ext cx="4385648" cy="20162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10   </a:t>
            </a:r>
          </a:p>
          <a:p>
            <a:pPr lvl="0"/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Wie bevrijdden </a:t>
            </a:r>
          </a:p>
          <a:p>
            <a:pPr lvl="0"/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Den Haag van </a:t>
            </a:r>
          </a:p>
          <a:p>
            <a:pPr lvl="0"/>
            <a:r>
              <a:rPr lang="nl-NL" sz="3200" dirty="0" smtClean="0">
                <a:solidFill>
                  <a:schemeClr val="bg1"/>
                </a:solidFill>
                <a:latin typeface="VistaSansBold" pitchFamily="2" charset="0"/>
              </a:rPr>
              <a:t>de Duitsers?</a:t>
            </a:r>
            <a:endParaRPr kumimoji="0" lang="nl-NL" sz="3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sp>
        <p:nvSpPr>
          <p:cNvPr id="16" name="Tekstvak 15"/>
          <p:cNvSpPr txBox="1"/>
          <p:nvPr/>
        </p:nvSpPr>
        <p:spPr>
          <a:xfrm>
            <a:off x="1044780" y="4859736"/>
            <a:ext cx="7956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Amerikanen, Canadezen en Engelsen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Russen, Polen en Bulgaren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Spanjaarden, Italianen en Portugezen</a:t>
            </a:r>
            <a:endParaRPr lang="nl-NL" sz="32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195736" y="2852936"/>
            <a:ext cx="6301208" cy="13681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nl-NL" sz="4800" dirty="0" smtClean="0">
                <a:solidFill>
                  <a:schemeClr val="bg1"/>
                </a:solidFill>
                <a:latin typeface="VistaSansBold" pitchFamily="2" charset="0"/>
              </a:rPr>
              <a:t>Klaar!</a:t>
            </a:r>
          </a:p>
        </p:txBody>
      </p:sp>
      <p:sp>
        <p:nvSpPr>
          <p:cNvPr id="4" name="Tijdelijke aanduiding voor inhoud 2"/>
          <p:cNvSpPr txBox="1">
            <a:spLocks/>
          </p:cNvSpPr>
          <p:nvPr/>
        </p:nvSpPr>
        <p:spPr>
          <a:xfrm>
            <a:off x="2195736" y="3861048"/>
            <a:ext cx="6301208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" pitchFamily="2" charset="0"/>
              </a:rPr>
              <a:t>Tel de goede antwoorden</a:t>
            </a:r>
            <a:r>
              <a:rPr kumimoji="0" lang="nl-NL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" pitchFamily="2" charset="0"/>
              </a:rPr>
              <a:t> </a:t>
            </a:r>
          </a:p>
          <a:p>
            <a:pPr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" pitchFamily="2" charset="0"/>
              </a:rPr>
              <a:t>en kijk wie er heeft gewonnen…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  <p:bldP spid="4" grpId="0"/>
    </p:bld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1305</TotalTime>
  <Words>295</Words>
  <Application>Microsoft Office PowerPoint</Application>
  <PresentationFormat>Diavoorstelling (4:3)</PresentationFormat>
  <Paragraphs>62</Paragraphs>
  <Slides>15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23" baseType="lpstr">
      <vt:lpstr>Arial</vt:lpstr>
      <vt:lpstr>VistaSansBookItalic</vt:lpstr>
      <vt:lpstr>VistaSansBoldItalic</vt:lpstr>
      <vt:lpstr>VistaSansBold</vt:lpstr>
      <vt:lpstr>VistaSansRegItalic</vt:lpstr>
      <vt:lpstr>VistaSansBook</vt:lpstr>
      <vt:lpstr>Calibri</vt:lpstr>
      <vt:lpstr>Office-thema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Grote</dc:title>
  <dc:creator>Karen</dc:creator>
  <cp:lastModifiedBy>gebruiker</cp:lastModifiedBy>
  <cp:revision>109</cp:revision>
  <dcterms:created xsi:type="dcterms:W3CDTF">2012-04-02T11:25:40Z</dcterms:created>
  <dcterms:modified xsi:type="dcterms:W3CDTF">2012-11-15T18:31:50Z</dcterms:modified>
</cp:coreProperties>
</file>